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>
        <p:scale>
          <a:sx n="100" d="100"/>
          <a:sy n="100" d="100"/>
        </p:scale>
        <p:origin x="1162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E LEE" userId="5963d2f5387f05f1" providerId="LiveId" clId="{1A4A0379-8861-40B2-BB85-3D8790C482A6}"/>
    <pc:docChg chg="undo custSel addSld delSld modSld sldOrd">
      <pc:chgData name="JIE LEE" userId="5963d2f5387f05f1" providerId="LiveId" clId="{1A4A0379-8861-40B2-BB85-3D8790C482A6}" dt="2025-02-10T06:26:38.595" v="505" actId="20577"/>
      <pc:docMkLst>
        <pc:docMk/>
      </pc:docMkLst>
      <pc:sldChg chg="modSp mod">
        <pc:chgData name="JIE LEE" userId="5963d2f5387f05f1" providerId="LiveId" clId="{1A4A0379-8861-40B2-BB85-3D8790C482A6}" dt="2025-02-10T06:26:38.595" v="505" actId="20577"/>
        <pc:sldMkLst>
          <pc:docMk/>
          <pc:sldMk cId="2353563779" sldId="256"/>
        </pc:sldMkLst>
        <pc:spChg chg="mod">
          <ac:chgData name="JIE LEE" userId="5963d2f5387f05f1" providerId="LiveId" clId="{1A4A0379-8861-40B2-BB85-3D8790C482A6}" dt="2025-02-10T06:13:02.510" v="20" actId="20577"/>
          <ac:spMkLst>
            <pc:docMk/>
            <pc:sldMk cId="2353563779" sldId="256"/>
            <ac:spMk id="2" creationId="{00000000-0000-0000-0000-000000000000}"/>
          </ac:spMkLst>
        </pc:spChg>
        <pc:spChg chg="mod">
          <ac:chgData name="JIE LEE" userId="5963d2f5387f05f1" providerId="LiveId" clId="{1A4A0379-8861-40B2-BB85-3D8790C482A6}" dt="2025-02-10T06:26:38.595" v="505" actId="20577"/>
          <ac:spMkLst>
            <pc:docMk/>
            <pc:sldMk cId="2353563779" sldId="256"/>
            <ac:spMk id="3" creationId="{00000000-0000-0000-0000-000000000000}"/>
          </ac:spMkLst>
        </pc:spChg>
      </pc:sldChg>
      <pc:sldChg chg="delSp modSp del mod">
        <pc:chgData name="JIE LEE" userId="5963d2f5387f05f1" providerId="LiveId" clId="{1A4A0379-8861-40B2-BB85-3D8790C482A6}" dt="2025-02-10T06:15:00.599" v="76" actId="47"/>
        <pc:sldMkLst>
          <pc:docMk/>
          <pc:sldMk cId="3276212349" sldId="257"/>
        </pc:sldMkLst>
        <pc:spChg chg="del">
          <ac:chgData name="JIE LEE" userId="5963d2f5387f05f1" providerId="LiveId" clId="{1A4A0379-8861-40B2-BB85-3D8790C482A6}" dt="2025-02-10T06:14:14.796" v="70" actId="21"/>
          <ac:spMkLst>
            <pc:docMk/>
            <pc:sldMk cId="3276212349" sldId="257"/>
            <ac:spMk id="6" creationId="{00000000-0000-0000-0000-000000000000}"/>
          </ac:spMkLst>
        </pc:spChg>
        <pc:picChg chg="del mod modCrop">
          <ac:chgData name="JIE LEE" userId="5963d2f5387f05f1" providerId="LiveId" clId="{1A4A0379-8861-40B2-BB85-3D8790C482A6}" dt="2025-02-10T06:14:07.207" v="68" actId="21"/>
          <ac:picMkLst>
            <pc:docMk/>
            <pc:sldMk cId="3276212349" sldId="257"/>
            <ac:picMk id="5" creationId="{00000000-0000-0000-0000-000000000000}"/>
          </ac:picMkLst>
        </pc:picChg>
      </pc:sldChg>
      <pc:sldChg chg="delSp del mod">
        <pc:chgData name="JIE LEE" userId="5963d2f5387f05f1" providerId="LiveId" clId="{1A4A0379-8861-40B2-BB85-3D8790C482A6}" dt="2025-02-10T06:16:51.066" v="226" actId="47"/>
        <pc:sldMkLst>
          <pc:docMk/>
          <pc:sldMk cId="1606953554" sldId="258"/>
        </pc:sldMkLst>
        <pc:picChg chg="del">
          <ac:chgData name="JIE LEE" userId="5963d2f5387f05f1" providerId="LiveId" clId="{1A4A0379-8861-40B2-BB85-3D8790C482A6}" dt="2025-02-10T06:15:22.518" v="103" actId="21"/>
          <ac:picMkLst>
            <pc:docMk/>
            <pc:sldMk cId="1606953554" sldId="258"/>
            <ac:picMk id="2" creationId="{00000000-0000-0000-0000-000000000000}"/>
          </ac:picMkLst>
        </pc:picChg>
      </pc:sldChg>
      <pc:sldChg chg="addSp delSp modSp del mod">
        <pc:chgData name="JIE LEE" userId="5963d2f5387f05f1" providerId="LiveId" clId="{1A4A0379-8861-40B2-BB85-3D8790C482A6}" dt="2025-02-10T06:18:52.069" v="372" actId="47"/>
        <pc:sldMkLst>
          <pc:docMk/>
          <pc:sldMk cId="4207970802" sldId="259"/>
        </pc:sldMkLst>
        <pc:spChg chg="add del">
          <ac:chgData name="JIE LEE" userId="5963d2f5387f05f1" providerId="LiveId" clId="{1A4A0379-8861-40B2-BB85-3D8790C482A6}" dt="2025-02-10T06:12:18.769" v="5" actId="22"/>
          <ac:spMkLst>
            <pc:docMk/>
            <pc:sldMk cId="4207970802" sldId="259"/>
            <ac:spMk id="4" creationId="{BD5EE355-2759-23BB-F4BA-26C1D296BA3A}"/>
          </ac:spMkLst>
        </pc:spChg>
        <pc:graphicFrameChg chg="add del mod">
          <ac:chgData name="JIE LEE" userId="5963d2f5387f05f1" providerId="LiveId" clId="{1A4A0379-8861-40B2-BB85-3D8790C482A6}" dt="2025-02-10T06:17:01.650" v="232" actId="21"/>
          <ac:graphicFrameMkLst>
            <pc:docMk/>
            <pc:sldMk cId="4207970802" sldId="259"/>
            <ac:graphicFrameMk id="5" creationId="{F5E6D425-A043-DD6C-4F9C-87DCD05D1FD4}"/>
          </ac:graphicFrameMkLst>
        </pc:graphicFrameChg>
        <pc:picChg chg="del">
          <ac:chgData name="JIE LEE" userId="5963d2f5387f05f1" providerId="LiveId" clId="{1A4A0379-8861-40B2-BB85-3D8790C482A6}" dt="2025-02-10T06:11:58.731" v="3" actId="478"/>
          <ac:picMkLst>
            <pc:docMk/>
            <pc:sldMk cId="4207970802" sldId="259"/>
            <ac:picMk id="3" creationId="{00000000-0000-0000-0000-000000000000}"/>
          </ac:picMkLst>
        </pc:picChg>
      </pc:sldChg>
      <pc:sldChg chg="del">
        <pc:chgData name="JIE LEE" userId="5963d2f5387f05f1" providerId="LiveId" clId="{1A4A0379-8861-40B2-BB85-3D8790C482A6}" dt="2025-02-10T06:13:27.830" v="21" actId="47"/>
        <pc:sldMkLst>
          <pc:docMk/>
          <pc:sldMk cId="3103306335" sldId="260"/>
        </pc:sldMkLst>
      </pc:sldChg>
      <pc:sldChg chg="del">
        <pc:chgData name="JIE LEE" userId="5963d2f5387f05f1" providerId="LiveId" clId="{1A4A0379-8861-40B2-BB85-3D8790C482A6}" dt="2025-02-10T06:05:59.866" v="0" actId="47"/>
        <pc:sldMkLst>
          <pc:docMk/>
          <pc:sldMk cId="4122340934" sldId="261"/>
        </pc:sldMkLst>
      </pc:sldChg>
      <pc:sldChg chg="addSp delSp modSp del mod">
        <pc:chgData name="JIE LEE" userId="5963d2f5387f05f1" providerId="LiveId" clId="{1A4A0379-8861-40B2-BB85-3D8790C482A6}" dt="2025-02-10T06:20:01.816" v="487" actId="47"/>
        <pc:sldMkLst>
          <pc:docMk/>
          <pc:sldMk cId="2413822964" sldId="262"/>
        </pc:sldMkLst>
        <pc:spChg chg="del">
          <ac:chgData name="JIE LEE" userId="5963d2f5387f05f1" providerId="LiveId" clId="{1A4A0379-8861-40B2-BB85-3D8790C482A6}" dt="2025-02-10T06:19:06.343" v="375" actId="478"/>
          <ac:spMkLst>
            <pc:docMk/>
            <pc:sldMk cId="2413822964" sldId="262"/>
            <ac:spMk id="3" creationId="{00000000-0000-0000-0000-000000000000}"/>
          </ac:spMkLst>
        </pc:spChg>
        <pc:picChg chg="del">
          <ac:chgData name="JIE LEE" userId="5963d2f5387f05f1" providerId="LiveId" clId="{1A4A0379-8861-40B2-BB85-3D8790C482A6}" dt="2025-02-10T06:18:57.107" v="374" actId="21"/>
          <ac:picMkLst>
            <pc:docMk/>
            <pc:sldMk cId="2413822964" sldId="262"/>
            <ac:picMk id="2" creationId="{00000000-0000-0000-0000-000000000000}"/>
          </ac:picMkLst>
        </pc:picChg>
        <pc:picChg chg="add del mod">
          <ac:chgData name="JIE LEE" userId="5963d2f5387f05f1" providerId="LiveId" clId="{1A4A0379-8861-40B2-BB85-3D8790C482A6}" dt="2025-02-10T06:19:21.044" v="379" actId="21"/>
          <ac:picMkLst>
            <pc:docMk/>
            <pc:sldMk cId="2413822964" sldId="262"/>
            <ac:picMk id="4" creationId="{00000000-0000-0000-0000-000000000000}"/>
          </ac:picMkLst>
        </pc:picChg>
      </pc:sldChg>
      <pc:sldChg chg="addSp delSp modSp new mod">
        <pc:chgData name="JIE LEE" userId="5963d2f5387f05f1" providerId="LiveId" clId="{1A4A0379-8861-40B2-BB85-3D8790C482A6}" dt="2025-02-10T06:16:34.329" v="222" actId="20577"/>
        <pc:sldMkLst>
          <pc:docMk/>
          <pc:sldMk cId="3971511712" sldId="263"/>
        </pc:sldMkLst>
        <pc:spChg chg="mod">
          <ac:chgData name="JIE LEE" userId="5963d2f5387f05f1" providerId="LiveId" clId="{1A4A0379-8861-40B2-BB85-3D8790C482A6}" dt="2025-02-10T06:16:34.329" v="222" actId="20577"/>
          <ac:spMkLst>
            <pc:docMk/>
            <pc:sldMk cId="3971511712" sldId="263"/>
            <ac:spMk id="2" creationId="{7CDC2D91-3379-EAE8-38B1-196865F66D79}"/>
          </ac:spMkLst>
        </pc:spChg>
        <pc:spChg chg="del">
          <ac:chgData name="JIE LEE" userId="5963d2f5387f05f1" providerId="LiveId" clId="{1A4A0379-8861-40B2-BB85-3D8790C482A6}" dt="2025-02-10T06:14:09.366" v="69"/>
          <ac:spMkLst>
            <pc:docMk/>
            <pc:sldMk cId="3971511712" sldId="263"/>
            <ac:spMk id="3" creationId="{698F3B8D-FC35-E622-EDA1-0D105C827AC9}"/>
          </ac:spMkLst>
        </pc:spChg>
        <pc:spChg chg="add mod">
          <ac:chgData name="JIE LEE" userId="5963d2f5387f05f1" providerId="LiveId" clId="{1A4A0379-8861-40B2-BB85-3D8790C482A6}" dt="2025-02-10T06:14:53.612" v="75" actId="1582"/>
          <ac:spMkLst>
            <pc:docMk/>
            <pc:sldMk cId="3971511712" sldId="263"/>
            <ac:spMk id="6" creationId="{00000000-0000-0000-0000-000000000000}"/>
          </ac:spMkLst>
        </pc:spChg>
        <pc:picChg chg="add mod">
          <ac:chgData name="JIE LEE" userId="5963d2f5387f05f1" providerId="LiveId" clId="{1A4A0379-8861-40B2-BB85-3D8790C482A6}" dt="2025-02-10T06:14:09.366" v="69"/>
          <ac:picMkLst>
            <pc:docMk/>
            <pc:sldMk cId="3971511712" sldId="263"/>
            <ac:picMk id="5" creationId="{00000000-0000-0000-0000-000000000000}"/>
          </ac:picMkLst>
        </pc:picChg>
      </pc:sldChg>
      <pc:sldChg chg="addSp delSp modSp add mod">
        <pc:chgData name="JIE LEE" userId="5963d2f5387f05f1" providerId="LiveId" clId="{1A4A0379-8861-40B2-BB85-3D8790C482A6}" dt="2025-02-10T06:16:47.742" v="225" actId="14100"/>
        <pc:sldMkLst>
          <pc:docMk/>
          <pc:sldMk cId="1203639894" sldId="264"/>
        </pc:sldMkLst>
        <pc:spChg chg="mod">
          <ac:chgData name="JIE LEE" userId="5963d2f5387f05f1" providerId="LiveId" clId="{1A4A0379-8861-40B2-BB85-3D8790C482A6}" dt="2025-02-10T06:15:58.984" v="158" actId="2711"/>
          <ac:spMkLst>
            <pc:docMk/>
            <pc:sldMk cId="1203639894" sldId="264"/>
            <ac:spMk id="2" creationId="{DB989603-9208-3B02-0CD2-F7886CA7DBC1}"/>
          </ac:spMkLst>
        </pc:spChg>
        <pc:spChg chg="add del mod">
          <ac:chgData name="JIE LEE" userId="5963d2f5387f05f1" providerId="LiveId" clId="{1A4A0379-8861-40B2-BB85-3D8790C482A6}" dt="2025-02-10T06:15:24.142" v="104"/>
          <ac:spMkLst>
            <pc:docMk/>
            <pc:sldMk cId="1203639894" sldId="264"/>
            <ac:spMk id="4" creationId="{D435DF1C-1F66-69CE-FBD9-A70BC928B53F}"/>
          </ac:spMkLst>
        </pc:spChg>
        <pc:spChg chg="del">
          <ac:chgData name="JIE LEE" userId="5963d2f5387f05f1" providerId="LiveId" clId="{1A4A0379-8861-40B2-BB85-3D8790C482A6}" dt="2025-02-10T06:15:20.046" v="101" actId="478"/>
          <ac:spMkLst>
            <pc:docMk/>
            <pc:sldMk cId="1203639894" sldId="264"/>
            <ac:spMk id="6" creationId="{9A5DAFA6-F61A-0530-0F62-2EDEBEE2B078}"/>
          </ac:spMkLst>
        </pc:spChg>
        <pc:spChg chg="add mod">
          <ac:chgData name="JIE LEE" userId="5963d2f5387f05f1" providerId="LiveId" clId="{1A4A0379-8861-40B2-BB85-3D8790C482A6}" dt="2025-02-10T06:16:47.742" v="225" actId="14100"/>
          <ac:spMkLst>
            <pc:docMk/>
            <pc:sldMk cId="1203639894" sldId="264"/>
            <ac:spMk id="8" creationId="{59D76009-CA93-DF22-2A1B-EB1A04D6D6FE}"/>
          </ac:spMkLst>
        </pc:spChg>
        <pc:picChg chg="del">
          <ac:chgData name="JIE LEE" userId="5963d2f5387f05f1" providerId="LiveId" clId="{1A4A0379-8861-40B2-BB85-3D8790C482A6}" dt="2025-02-10T06:15:20.507" v="102" actId="478"/>
          <ac:picMkLst>
            <pc:docMk/>
            <pc:sldMk cId="1203639894" sldId="264"/>
            <ac:picMk id="5" creationId="{FAD2FAB5-001D-D48A-229C-9F05EC877AEA}"/>
          </ac:picMkLst>
        </pc:picChg>
        <pc:picChg chg="add mod">
          <ac:chgData name="JIE LEE" userId="5963d2f5387f05f1" providerId="LiveId" clId="{1A4A0379-8861-40B2-BB85-3D8790C482A6}" dt="2025-02-10T06:15:31.453" v="106" actId="1076"/>
          <ac:picMkLst>
            <pc:docMk/>
            <pc:sldMk cId="1203639894" sldId="264"/>
            <ac:picMk id="7" creationId="{00000000-0000-0000-0000-000000000000}"/>
          </ac:picMkLst>
        </pc:picChg>
      </pc:sldChg>
      <pc:sldChg chg="addSp delSp modSp add mod">
        <pc:chgData name="JIE LEE" userId="5963d2f5387f05f1" providerId="LiveId" clId="{1A4A0379-8861-40B2-BB85-3D8790C482A6}" dt="2025-02-10T06:18:48.484" v="371" actId="1582"/>
        <pc:sldMkLst>
          <pc:docMk/>
          <pc:sldMk cId="2917643803" sldId="265"/>
        </pc:sldMkLst>
        <pc:spChg chg="mod">
          <ac:chgData name="JIE LEE" userId="5963d2f5387f05f1" providerId="LiveId" clId="{1A4A0379-8861-40B2-BB85-3D8790C482A6}" dt="2025-02-10T06:18:02.143" v="361" actId="20577"/>
          <ac:spMkLst>
            <pc:docMk/>
            <pc:sldMk cId="2917643803" sldId="265"/>
            <ac:spMk id="2" creationId="{2EAC6A5F-9B76-5F52-1D91-D0FE245ADD23}"/>
          </ac:spMkLst>
        </pc:spChg>
        <pc:spChg chg="add del mod">
          <ac:chgData name="JIE LEE" userId="5963d2f5387f05f1" providerId="LiveId" clId="{1A4A0379-8861-40B2-BB85-3D8790C482A6}" dt="2025-02-10T06:17:08.697" v="234"/>
          <ac:spMkLst>
            <pc:docMk/>
            <pc:sldMk cId="2917643803" sldId="265"/>
            <ac:spMk id="4" creationId="{430A36BB-04AE-1E4E-9089-C2CE6F82EA65}"/>
          </ac:spMkLst>
        </pc:spChg>
        <pc:spChg chg="add mod">
          <ac:chgData name="JIE LEE" userId="5963d2f5387f05f1" providerId="LiveId" clId="{1A4A0379-8861-40B2-BB85-3D8790C482A6}" dt="2025-02-10T06:18:19.234" v="364" actId="14100"/>
          <ac:spMkLst>
            <pc:docMk/>
            <pc:sldMk cId="2917643803" sldId="265"/>
            <ac:spMk id="6" creationId="{7866C140-47DD-2231-5AFA-D80D12C9C68E}"/>
          </ac:spMkLst>
        </pc:spChg>
        <pc:spChg chg="del">
          <ac:chgData name="JIE LEE" userId="5963d2f5387f05f1" providerId="LiveId" clId="{1A4A0379-8861-40B2-BB85-3D8790C482A6}" dt="2025-02-10T06:17:15.598" v="236" actId="478"/>
          <ac:spMkLst>
            <pc:docMk/>
            <pc:sldMk cId="2917643803" sldId="265"/>
            <ac:spMk id="8" creationId="{33153A27-9211-E5F3-B309-2A5697A5A4F2}"/>
          </ac:spMkLst>
        </pc:spChg>
        <pc:graphicFrameChg chg="add mod">
          <ac:chgData name="JIE LEE" userId="5963d2f5387f05f1" providerId="LiveId" clId="{1A4A0379-8861-40B2-BB85-3D8790C482A6}" dt="2025-02-10T06:18:23.258" v="368" actId="1076"/>
          <ac:graphicFrameMkLst>
            <pc:docMk/>
            <pc:sldMk cId="2917643803" sldId="265"/>
            <ac:graphicFrameMk id="5" creationId="{F5E6D425-A043-DD6C-4F9C-87DCD05D1FD4}"/>
          </ac:graphicFrameMkLst>
        </pc:graphicFrameChg>
        <pc:picChg chg="del">
          <ac:chgData name="JIE LEE" userId="5963d2f5387f05f1" providerId="LiveId" clId="{1A4A0379-8861-40B2-BB85-3D8790C482A6}" dt="2025-02-10T06:17:03.777" v="233" actId="478"/>
          <ac:picMkLst>
            <pc:docMk/>
            <pc:sldMk cId="2917643803" sldId="265"/>
            <ac:picMk id="7" creationId="{99CCF79D-3347-0B81-96CB-244484F14883}"/>
          </ac:picMkLst>
        </pc:picChg>
        <pc:cxnChg chg="add mod">
          <ac:chgData name="JIE LEE" userId="5963d2f5387f05f1" providerId="LiveId" clId="{1A4A0379-8861-40B2-BB85-3D8790C482A6}" dt="2025-02-10T06:18:48.484" v="371" actId="1582"/>
          <ac:cxnSpMkLst>
            <pc:docMk/>
            <pc:sldMk cId="2917643803" sldId="265"/>
            <ac:cxnSpMk id="10" creationId="{31E114DD-ACA9-B5D1-DFE5-13F49C59373B}"/>
          </ac:cxnSpMkLst>
        </pc:cxnChg>
      </pc:sldChg>
      <pc:sldChg chg="new del ord">
        <pc:chgData name="JIE LEE" userId="5963d2f5387f05f1" providerId="LiveId" clId="{1A4A0379-8861-40B2-BB85-3D8790C482A6}" dt="2025-02-10T06:16:58.752" v="230" actId="2696"/>
        <pc:sldMkLst>
          <pc:docMk/>
          <pc:sldMk cId="3844741654" sldId="265"/>
        </pc:sldMkLst>
      </pc:sldChg>
      <pc:sldChg chg="add">
        <pc:chgData name="JIE LEE" userId="5963d2f5387f05f1" providerId="LiveId" clId="{1A4A0379-8861-40B2-BB85-3D8790C482A6}" dt="2025-02-10T06:18:54.199" v="373"/>
        <pc:sldMkLst>
          <pc:docMk/>
          <pc:sldMk cId="2092527576" sldId="266"/>
        </pc:sldMkLst>
      </pc:sldChg>
      <pc:sldChg chg="addSp delSp modSp add mod">
        <pc:chgData name="JIE LEE" userId="5963d2f5387f05f1" providerId="LiveId" clId="{1A4A0379-8861-40B2-BB85-3D8790C482A6}" dt="2025-02-10T06:20:21.590" v="495" actId="14100"/>
        <pc:sldMkLst>
          <pc:docMk/>
          <pc:sldMk cId="3908521655" sldId="267"/>
        </pc:sldMkLst>
        <pc:spChg chg="mod">
          <ac:chgData name="JIE LEE" userId="5963d2f5387f05f1" providerId="LiveId" clId="{1A4A0379-8861-40B2-BB85-3D8790C482A6}" dt="2025-02-10T06:19:55.195" v="486" actId="20577"/>
          <ac:spMkLst>
            <pc:docMk/>
            <pc:sldMk cId="3908521655" sldId="267"/>
            <ac:spMk id="2" creationId="{6B121210-DE8E-6B2B-1EA3-34E0AD3053A3}"/>
          </ac:spMkLst>
        </pc:spChg>
        <pc:spChg chg="add del mod">
          <ac:chgData name="JIE LEE" userId="5963d2f5387f05f1" providerId="LiveId" clId="{1A4A0379-8861-40B2-BB85-3D8790C482A6}" dt="2025-02-10T06:19:23.238" v="381"/>
          <ac:spMkLst>
            <pc:docMk/>
            <pc:sldMk cId="3908521655" sldId="267"/>
            <ac:spMk id="4" creationId="{24A462A3-C78E-A88F-DCB0-17A3888283CE}"/>
          </ac:spMkLst>
        </pc:spChg>
        <pc:spChg chg="add mod">
          <ac:chgData name="JIE LEE" userId="5963d2f5387f05f1" providerId="LiveId" clId="{1A4A0379-8861-40B2-BB85-3D8790C482A6}" dt="2025-02-10T06:20:15.764" v="492" actId="14100"/>
          <ac:spMkLst>
            <pc:docMk/>
            <pc:sldMk cId="3908521655" sldId="267"/>
            <ac:spMk id="9" creationId="{224672A9-0DE6-4F16-2C05-5D59386599B8}"/>
          </ac:spMkLst>
        </pc:spChg>
        <pc:spChg chg="add mod">
          <ac:chgData name="JIE LEE" userId="5963d2f5387f05f1" providerId="LiveId" clId="{1A4A0379-8861-40B2-BB85-3D8790C482A6}" dt="2025-02-10T06:20:21.590" v="495" actId="14100"/>
          <ac:spMkLst>
            <pc:docMk/>
            <pc:sldMk cId="3908521655" sldId="267"/>
            <ac:spMk id="11" creationId="{21EABC4C-683D-002C-544C-DD16ED28D62E}"/>
          </ac:spMkLst>
        </pc:spChg>
        <pc:graphicFrameChg chg="del">
          <ac:chgData name="JIE LEE" userId="5963d2f5387f05f1" providerId="LiveId" clId="{1A4A0379-8861-40B2-BB85-3D8790C482A6}" dt="2025-02-10T06:19:13.597" v="378" actId="478"/>
          <ac:graphicFrameMkLst>
            <pc:docMk/>
            <pc:sldMk cId="3908521655" sldId="267"/>
            <ac:graphicFrameMk id="5" creationId="{26DCCFBE-6ACC-8BED-B898-060E1DAF6879}"/>
          </ac:graphicFrameMkLst>
        </pc:graphicFrameChg>
        <pc:picChg chg="add mod">
          <ac:chgData name="JIE LEE" userId="5963d2f5387f05f1" providerId="LiveId" clId="{1A4A0379-8861-40B2-BB85-3D8790C482A6}" dt="2025-02-10T06:19:21.971" v="380"/>
          <ac:picMkLst>
            <pc:docMk/>
            <pc:sldMk cId="3908521655" sldId="267"/>
            <ac:picMk id="7" creationId="{00000000-0000-0000-0000-000000000000}"/>
          </ac:picMkLst>
        </pc:picChg>
        <pc:picChg chg="add mod">
          <ac:chgData name="JIE LEE" userId="5963d2f5387f05f1" providerId="LiveId" clId="{1A4A0379-8861-40B2-BB85-3D8790C482A6}" dt="2025-02-10T06:20:11.455" v="490" actId="1076"/>
          <ac:picMkLst>
            <pc:docMk/>
            <pc:sldMk cId="3908521655" sldId="267"/>
            <ac:picMk id="8" creationId="{5BDC808D-9194-3946-F0E1-EFCE2E152B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0A96-9C2C-4FF6-91C8-A21CF23A85A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3A43-F7E6-4B4D-BC23-C78E1C774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92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0A96-9C2C-4FF6-91C8-A21CF23A85A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3A43-F7E6-4B4D-BC23-C78E1C774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67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0A96-9C2C-4FF6-91C8-A21CF23A85A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3A43-F7E6-4B4D-BC23-C78E1C774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86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0A96-9C2C-4FF6-91C8-A21CF23A85A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3A43-F7E6-4B4D-BC23-C78E1C774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53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0A96-9C2C-4FF6-91C8-A21CF23A85A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3A43-F7E6-4B4D-BC23-C78E1C774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68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0A96-9C2C-4FF6-91C8-A21CF23A85A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3A43-F7E6-4B4D-BC23-C78E1C774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55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0A96-9C2C-4FF6-91C8-A21CF23A85A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3A43-F7E6-4B4D-BC23-C78E1C774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81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0A96-9C2C-4FF6-91C8-A21CF23A85A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3A43-F7E6-4B4D-BC23-C78E1C774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27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0A96-9C2C-4FF6-91C8-A21CF23A85A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3A43-F7E6-4B4D-BC23-C78E1C774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19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0A96-9C2C-4FF6-91C8-A21CF23A85A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3A43-F7E6-4B4D-BC23-C78E1C774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20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00A96-9C2C-4FF6-91C8-A21CF23A85A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3A43-F7E6-4B4D-BC23-C78E1C774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91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00A96-9C2C-4FF6-91C8-A21CF23A85AA}" type="datetimeFigureOut">
              <a:rPr lang="zh-TW" altLang="en-US" smtClean="0"/>
              <a:t>2025/2/10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43A43-F7E6-4B4D-BC23-C78E1C774E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74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啟新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COA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2025.02.10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356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DC2D91-3379-EAE8-38B1-196865F6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在啟新官網，點選「下載產品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文件」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rcRect t="4522"/>
          <a:stretch/>
        </p:blipFill>
        <p:spPr>
          <a:xfrm>
            <a:off x="1972185" y="1825625"/>
            <a:ext cx="8247629" cy="435133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00700" y="5699760"/>
            <a:ext cx="1242060" cy="6121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511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39357-149B-5144-F090-A6015A25C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989603-9208-3B02-0CD2-F7886CA7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點選「前往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】COA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下載系統」按鈕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7370"/>
            <a:ext cx="10515600" cy="368012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9D76009-CA93-DF22-2A1B-EB1A04D6D6FE}"/>
              </a:ext>
            </a:extLst>
          </p:cNvPr>
          <p:cNvSpPr/>
          <p:nvPr/>
        </p:nvSpPr>
        <p:spPr>
          <a:xfrm>
            <a:off x="2606040" y="4373880"/>
            <a:ext cx="7078980" cy="9372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639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7EAC7-C095-AF79-BE2C-FDF6D8C73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AC6A5F-9B76-5F52-1D91-D0FE245AD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依照出貨單資料，輸入「出貨單號」「顧客編號」「驗證碼」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F5E6D425-A043-DD6C-4F9C-87DCD05D1FD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025281"/>
              </p:ext>
            </p:extLst>
          </p:nvPr>
        </p:nvGraphicFramePr>
        <p:xfrm>
          <a:off x="2104139" y="1690688"/>
          <a:ext cx="7236962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277556" imgH="15193992" progId="">
                  <p:embed/>
                </p:oleObj>
              </mc:Choice>
              <mc:Fallback>
                <p:oleObj r:id="rId2" imgW="25277556" imgH="15193992" progId="">
                  <p:embed/>
                  <p:pic>
                    <p:nvPicPr>
                      <p:cNvPr id="5" name="內容版面配置區 4">
                        <a:extLst>
                          <a:ext uri="{FF2B5EF4-FFF2-40B4-BE49-F238E27FC236}">
                            <a16:creationId xmlns:a16="http://schemas.microsoft.com/office/drawing/2014/main" id="{F5E6D425-A043-DD6C-4F9C-87DCD05D1F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04139" y="1690688"/>
                        <a:ext cx="7236962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7866C140-47DD-2231-5AFA-D80D12C9C68E}"/>
              </a:ext>
            </a:extLst>
          </p:cNvPr>
          <p:cNvSpPr/>
          <p:nvPr/>
        </p:nvSpPr>
        <p:spPr>
          <a:xfrm>
            <a:off x="7795260" y="4884420"/>
            <a:ext cx="845820" cy="426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31E114DD-ACA9-B5D1-DFE5-13F49C59373B}"/>
              </a:ext>
            </a:extLst>
          </p:cNvPr>
          <p:cNvCxnSpPr/>
          <p:nvPr/>
        </p:nvCxnSpPr>
        <p:spPr>
          <a:xfrm flipH="1">
            <a:off x="7078980" y="5097780"/>
            <a:ext cx="71628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64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44DFA-53DB-784C-298A-6EA46EC98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62EBCA-309F-6E15-EFED-FA3AFF3C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依照出貨單資料，輸入「出貨單號」「顧客編號」「驗證碼」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191C9BE9-5F40-018B-B0F7-18CB3906490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104139" y="1690688"/>
          <a:ext cx="7236962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5277556" imgH="15193992" progId="">
                  <p:embed/>
                </p:oleObj>
              </mc:Choice>
              <mc:Fallback>
                <p:oleObj r:id="rId2" imgW="25277556" imgH="15193992" progId="">
                  <p:embed/>
                  <p:pic>
                    <p:nvPicPr>
                      <p:cNvPr id="5" name="內容版面配置區 4">
                        <a:extLst>
                          <a:ext uri="{FF2B5EF4-FFF2-40B4-BE49-F238E27FC236}">
                            <a16:creationId xmlns:a16="http://schemas.microsoft.com/office/drawing/2014/main" id="{191C9BE9-5F40-018B-B0F7-18CB390649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04139" y="1690688"/>
                        <a:ext cx="7236962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764B9814-4496-18BB-EAED-F2902B98DA84}"/>
              </a:ext>
            </a:extLst>
          </p:cNvPr>
          <p:cNvSpPr/>
          <p:nvPr/>
        </p:nvSpPr>
        <p:spPr>
          <a:xfrm>
            <a:off x="7795260" y="4884420"/>
            <a:ext cx="845820" cy="426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74E490BA-A99A-85FA-4F7F-83476F745E74}"/>
              </a:ext>
            </a:extLst>
          </p:cNvPr>
          <p:cNvCxnSpPr/>
          <p:nvPr/>
        </p:nvCxnSpPr>
        <p:spPr>
          <a:xfrm flipH="1">
            <a:off x="7078980" y="5097780"/>
            <a:ext cx="71628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52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99C16-364A-BDA4-3E98-EA9CFE687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121210-DE8E-6B2B-1EA3-34E0AD305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可逐一下載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文件，或一鍵下載所有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COA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77D571-0F13-6350-B8CA-39750F408B78}"/>
              </a:ext>
            </a:extLst>
          </p:cNvPr>
          <p:cNvSpPr/>
          <p:nvPr/>
        </p:nvSpPr>
        <p:spPr>
          <a:xfrm>
            <a:off x="7795260" y="4884420"/>
            <a:ext cx="845820" cy="426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4627A9D-751F-B52D-EEC5-B51054514E25}"/>
              </a:ext>
            </a:extLst>
          </p:cNvPr>
          <p:cNvCxnSpPr/>
          <p:nvPr/>
        </p:nvCxnSpPr>
        <p:spPr>
          <a:xfrm flipH="1">
            <a:off x="7078980" y="5097780"/>
            <a:ext cx="71628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5BDC808D-9194-3946-F0E1-EFCE2E152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582" y="1825625"/>
            <a:ext cx="8820835" cy="435133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24672A9-0DE6-4F16-2C05-5D59386599B8}"/>
              </a:ext>
            </a:extLst>
          </p:cNvPr>
          <p:cNvSpPr/>
          <p:nvPr/>
        </p:nvSpPr>
        <p:spPr>
          <a:xfrm>
            <a:off x="5417820" y="3787933"/>
            <a:ext cx="2171700" cy="6011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1EABC4C-683D-002C-544C-DD16ED28D62E}"/>
              </a:ext>
            </a:extLst>
          </p:cNvPr>
          <p:cNvSpPr/>
          <p:nvPr/>
        </p:nvSpPr>
        <p:spPr>
          <a:xfrm>
            <a:off x="9685020" y="5365273"/>
            <a:ext cx="434340" cy="6011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52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81</Words>
  <Application>Microsoft Office PowerPoint</Application>
  <PresentationFormat>寬螢幕</PresentationFormat>
  <Paragraphs>7</Paragraphs>
  <Slides>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Arial</vt:lpstr>
      <vt:lpstr>Calibri</vt:lpstr>
      <vt:lpstr>Calibri Light</vt:lpstr>
      <vt:lpstr>Office 佈景主題</vt:lpstr>
      <vt:lpstr>啟新 COA 下載說明</vt:lpstr>
      <vt:lpstr>在啟新官網，點選「下載產品 COA 文件」</vt:lpstr>
      <vt:lpstr>點選「前往【新版】COA 下載系統」按鈕</vt:lpstr>
      <vt:lpstr>依照出貨單資料，輸入「出貨單號」「顧客編號」「驗證碼」</vt:lpstr>
      <vt:lpstr>依照出貨單資料，輸入「出貨單號」「顧客編號」「驗證碼」</vt:lpstr>
      <vt:lpstr>可逐一下載 COA 文件，或一鍵下載所有COA文件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啟新COA 下載</dc:title>
  <dc:creator>Johnny.chuang</dc:creator>
  <cp:lastModifiedBy>JIE LEE</cp:lastModifiedBy>
  <cp:revision>2</cp:revision>
  <dcterms:created xsi:type="dcterms:W3CDTF">2024-12-12T02:44:02Z</dcterms:created>
  <dcterms:modified xsi:type="dcterms:W3CDTF">2025-02-10T06:26:42Z</dcterms:modified>
</cp:coreProperties>
</file>